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96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3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1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0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5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0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5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6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2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A88B7-DC5A-AE40-AFED-EE08ECAA2E8C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7827E-9E15-214E-8097-947933B22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4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6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Audra  Glotfelty</dc:creator>
  <cp:lastModifiedBy>Audra  Glotfelty</cp:lastModifiedBy>
  <cp:revision>1</cp:revision>
  <dcterms:created xsi:type="dcterms:W3CDTF">2014-09-29T02:53:33Z</dcterms:created>
  <dcterms:modified xsi:type="dcterms:W3CDTF">2014-09-29T02:53:52Z</dcterms:modified>
</cp:coreProperties>
</file>