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4588-BB1A-4DB1-A6F6-C0A274E471B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35DA-F569-4702-8424-1C8FB8806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9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4588-BB1A-4DB1-A6F6-C0A274E471B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35DA-F569-4702-8424-1C8FB8806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8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4588-BB1A-4DB1-A6F6-C0A274E471B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35DA-F569-4702-8424-1C8FB8806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4588-BB1A-4DB1-A6F6-C0A274E471B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35DA-F569-4702-8424-1C8FB8806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0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4588-BB1A-4DB1-A6F6-C0A274E471B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35DA-F569-4702-8424-1C8FB8806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7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4588-BB1A-4DB1-A6F6-C0A274E471B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35DA-F569-4702-8424-1C8FB8806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6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4588-BB1A-4DB1-A6F6-C0A274E471B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35DA-F569-4702-8424-1C8FB8806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0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4588-BB1A-4DB1-A6F6-C0A274E471B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35DA-F569-4702-8424-1C8FB8806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1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4588-BB1A-4DB1-A6F6-C0A274E471B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35DA-F569-4702-8424-1C8FB8806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1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4588-BB1A-4DB1-A6F6-C0A274E471B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35DA-F569-4702-8424-1C8FB8806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6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4588-BB1A-4DB1-A6F6-C0A274E471B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35DA-F569-4702-8424-1C8FB8806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8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14588-BB1A-4DB1-A6F6-C0A274E471BD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A35DA-F569-4702-8424-1C8FB8806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0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772400" cy="1470025"/>
          </a:xfrm>
        </p:spPr>
        <p:txBody>
          <a:bodyPr/>
          <a:lstStyle/>
          <a:p>
            <a:r>
              <a:rPr lang="en-US" dirty="0" smtClean="0"/>
              <a:t>The definition of my landform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133600"/>
            <a:ext cx="6781800" cy="3200400"/>
          </a:xfrm>
        </p:spPr>
        <p:txBody>
          <a:bodyPr/>
          <a:lstStyle/>
          <a:p>
            <a:r>
              <a:rPr lang="en-US" dirty="0" smtClean="0"/>
              <a:t>Ocean are just few of many natural features that make up our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4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my landform is formed: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These under water landscapes are in a endless cycle of construction and destruction the new crust is born along mid-ocean.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67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my landform: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 pacific ocean is found all over the world.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5" y="1905000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62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62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definition of my landform :</vt:lpstr>
      <vt:lpstr>How my landform is formed:</vt:lpstr>
      <vt:lpstr>Where can my landform: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definition of my landform :</dc:title>
  <dc:creator>Kailey Carter</dc:creator>
  <cp:lastModifiedBy>Audra Glotfelty</cp:lastModifiedBy>
  <cp:revision>6</cp:revision>
  <dcterms:created xsi:type="dcterms:W3CDTF">2014-10-31T13:34:52Z</dcterms:created>
  <dcterms:modified xsi:type="dcterms:W3CDTF">2015-01-26T23:32:44Z</dcterms:modified>
</cp:coreProperties>
</file>