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0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1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7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7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1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0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3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1105-DAAB-46F1-AFC0-388D04776F75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30922-90CE-4703-A0B5-8E900654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6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04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Audra Glotfelty</dc:creator>
  <cp:lastModifiedBy>Audra Glotfelty</cp:lastModifiedBy>
  <cp:revision>1</cp:revision>
  <dcterms:created xsi:type="dcterms:W3CDTF">2015-01-14T00:06:06Z</dcterms:created>
  <dcterms:modified xsi:type="dcterms:W3CDTF">2015-01-14T00:06:48Z</dcterms:modified>
</cp:coreProperties>
</file>