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3D94-E4EC-406C-994D-5EB9218BB02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C58C-12B3-4FBD-A122-F0064564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4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3D94-E4EC-406C-994D-5EB9218BB02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C58C-12B3-4FBD-A122-F0064564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2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3D94-E4EC-406C-994D-5EB9218BB02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C58C-12B3-4FBD-A122-F0064564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1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3D94-E4EC-406C-994D-5EB9218BB02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C58C-12B3-4FBD-A122-F0064564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3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3D94-E4EC-406C-994D-5EB9218BB02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C58C-12B3-4FBD-A122-F0064564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7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3D94-E4EC-406C-994D-5EB9218BB02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C58C-12B3-4FBD-A122-F0064564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6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3D94-E4EC-406C-994D-5EB9218BB02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C58C-12B3-4FBD-A122-F0064564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3D94-E4EC-406C-994D-5EB9218BB02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C58C-12B3-4FBD-A122-F0064564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2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3D94-E4EC-406C-994D-5EB9218BB02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C58C-12B3-4FBD-A122-F0064564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9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3D94-E4EC-406C-994D-5EB9218BB02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C58C-12B3-4FBD-A122-F0064564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5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3D94-E4EC-406C-994D-5EB9218BB02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C58C-12B3-4FBD-A122-F0064564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43D94-E4EC-406C-994D-5EB9218BB02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C58C-12B3-4FBD-A122-F0064564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1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0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9383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50927" cy="6863196"/>
          </a:xfrm>
        </p:spPr>
      </p:pic>
    </p:spTree>
    <p:extLst>
      <p:ext uri="{BB962C8B-B14F-4D97-AF65-F5344CB8AC3E}">
        <p14:creationId xmlns:p14="http://schemas.microsoft.com/office/powerpoint/2010/main" val="81183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9171709" cy="6878782"/>
          </a:xfrm>
        </p:spPr>
      </p:pic>
    </p:spTree>
    <p:extLst>
      <p:ext uri="{BB962C8B-B14F-4D97-AF65-F5344CB8AC3E}">
        <p14:creationId xmlns:p14="http://schemas.microsoft.com/office/powerpoint/2010/main" val="205266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0683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6700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2"/>
            <a:ext cx="9171709" cy="6878782"/>
          </a:xfrm>
        </p:spPr>
      </p:pic>
    </p:spTree>
    <p:extLst>
      <p:ext uri="{BB962C8B-B14F-4D97-AF65-F5344CB8AC3E}">
        <p14:creationId xmlns:p14="http://schemas.microsoft.com/office/powerpoint/2010/main" val="260420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Audra Glotfelty</dc:creator>
  <cp:lastModifiedBy>Audra Glotfelty</cp:lastModifiedBy>
  <cp:revision>1</cp:revision>
  <dcterms:created xsi:type="dcterms:W3CDTF">2015-03-13T16:19:25Z</dcterms:created>
  <dcterms:modified xsi:type="dcterms:W3CDTF">2015-03-13T16:28:07Z</dcterms:modified>
</cp:coreProperties>
</file>