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9D438-E289-48D0-88C6-7828B0CD442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1AE72-CA8D-4D63-A1F4-63D0303A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7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AE72-CA8D-4D63-A1F4-63D0303AA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3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1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5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0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1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5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6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5DBFC-7994-41AA-B397-9C279C4A4970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18284-935E-4941-A2C5-6FF03FD11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8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Coast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About coast </a:t>
            </a:r>
            <a:r>
              <a:rPr lang="en-US"/>
              <a:t>l</a:t>
            </a:r>
            <a:r>
              <a:rPr lang="en-US" smtClean="0"/>
              <a:t>ines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486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definition of my landform: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narrow strip of land that borders the sea along a continent,or an island.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6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my landform is formed: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91400" cy="1752600"/>
          </a:xfrm>
        </p:spPr>
        <p:txBody>
          <a:bodyPr/>
          <a:lstStyle/>
          <a:p>
            <a:r>
              <a:rPr lang="en-US" dirty="0" smtClean="0"/>
              <a:t>A beach forms when waves deposit sand and gravel along the shoreline.</a:t>
            </a:r>
          </a:p>
        </p:txBody>
      </p:sp>
    </p:spTree>
    <p:extLst>
      <p:ext uri="{BB962C8B-B14F-4D97-AF65-F5344CB8AC3E}">
        <p14:creationId xmlns:p14="http://schemas.microsoft.com/office/powerpoint/2010/main" val="44351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can my landform be found and a picture of 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can be found in Florida which has 770 coast lines . But Alabama has only 53 coast lines.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918364"/>
            <a:ext cx="2667001" cy="181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1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80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Coast Lines</vt:lpstr>
      <vt:lpstr>The definition of my landform:</vt:lpstr>
      <vt:lpstr>How my landform is formed:</vt:lpstr>
      <vt:lpstr>Where can my landform be found and a picture of 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 Lines</dc:title>
  <dc:creator>Kailey Carter</dc:creator>
  <cp:lastModifiedBy>Audra Glotfelty</cp:lastModifiedBy>
  <cp:revision>5</cp:revision>
  <dcterms:created xsi:type="dcterms:W3CDTF">2014-10-31T13:41:35Z</dcterms:created>
  <dcterms:modified xsi:type="dcterms:W3CDTF">2015-01-24T18:59:04Z</dcterms:modified>
</cp:coreProperties>
</file>